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02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742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779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617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922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35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960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292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89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3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429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82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778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20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73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33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87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56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26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4E23B-4337-4AB1-A2AE-477D0D22EE4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7F9DB-9CAD-4A91-93E2-BC497B33A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9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3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12" y="1151930"/>
            <a:ext cx="4891670" cy="446283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66109" y="228600"/>
            <a:ext cx="89271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Обидимо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ул. Школьная, д. 1    </a:t>
            </a:r>
          </a:p>
          <a:p>
            <a:r>
              <a:rPr lang="ru-RU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2й вариант с включением </a:t>
            </a:r>
            <a:r>
              <a:rPr lang="ru-RU" sz="24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</a:t>
            </a:r>
            <a:r>
              <a:rPr lang="ru-RU" sz="24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построек в границы участка</a:t>
            </a:r>
            <a:endParaRPr lang="ru-RU" u="sng" dirty="0">
              <a:solidFill>
                <a:prstClr val="black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937164" y="1059597"/>
            <a:ext cx="541760" cy="2311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886" y="1151930"/>
            <a:ext cx="4896665" cy="496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130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2023-11-23T10:19:04Z</dcterms:created>
  <dcterms:modified xsi:type="dcterms:W3CDTF">2023-11-23T10:19:27Z</dcterms:modified>
</cp:coreProperties>
</file>